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7" autoAdjust="0"/>
    <p:restoredTop sz="94660"/>
  </p:normalViewPr>
  <p:slideViewPr>
    <p:cSldViewPr snapToGrid="0">
      <p:cViewPr>
        <p:scale>
          <a:sx n="115" d="100"/>
          <a:sy n="115" d="100"/>
        </p:scale>
        <p:origin x="57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3ABBF-CE4B-424B-91E4-27FF06BE9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1E84C89-5406-4E03-B749-09D9160E1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EF6E88-3312-4AA0-926E-ECC15741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DC02FE-88CC-476F-B839-CAAF05D2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8A670F-59A3-4239-BB29-D1300D4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5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D3C53-3419-47B6-91F4-532665EA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93E1B5-43F1-49EE-8D78-6622714B5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9ED76F-67FD-4AE7-A88E-20760D80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036F6D-E088-4926-AF4A-27F28990C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F35695-DA58-462F-A4BE-0E12FBF4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30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0C7ED8-9C5C-4AEB-9E6B-5574DE293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9C8C4B-715E-4330-AB51-94AC909AF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11FB3-BD5C-4572-BE8C-2F9D6721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900A6B-6E82-4E12-880C-6727ACD8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4C1580-F83D-4F3D-AE0D-0E6898E7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46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3A81CE-38AE-4B81-B1B8-C87D5774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28E962-528B-4B78-95A7-363590D4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27DE7D-5C69-4EAA-88E0-4AAA791A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811825-E85F-4BAC-A431-70F0CAAC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D23EFB-36B2-4DF4-99B4-9351D528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00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9363-B700-43CE-9D04-90CC5162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57A0BC-C4DF-4166-8A5B-4007C6042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D664F-23A9-46FF-A768-36459256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E8E891-AED9-4FCE-AAD1-5DE4C826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CF8017-9D04-43EC-B28F-DD907E45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85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CD2AD-C544-4C7D-B1EC-7F6300C5E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3CE23D-62B7-466A-8799-084ED7D72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F9125-4991-4828-8712-8C6C5E143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AEA519-2F3C-480B-A601-94FF2F78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08F57C-CFA0-4228-84C3-04D1753A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892002-5D50-4517-8159-2A30431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35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F01FF-1627-444A-807B-207EA1D9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269C1-D843-403A-BCE7-456C303D0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1D22D-F2AD-4A85-8DF3-EE322A18D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1C935D-08B9-43AA-82EC-746A724E7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01EBF2-45D4-4057-966A-712DAD399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CD1C351-A0E6-4021-9151-D9E157B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06BF32B-4C49-4779-9533-6CBF67A8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200CF97-DEAF-4232-A9DC-737AC913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91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03D48-75EA-40C5-8E72-9999929D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0A7D12-375A-4BF1-9CA8-0804E5AD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54B680-D364-433C-AE04-64C73282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3A7D63-6CD5-4155-9D0F-AC2E3B7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85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046A56-9A53-4A00-ABC1-5C0F982C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815CBD-5C66-405D-80B9-831F46B2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189B21-84E8-4163-9CE3-BF3D682B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1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4BD4B-10A6-4B2B-BC45-08BAFE89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B86E6-27D6-405E-8CD3-2E2902196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1A7C38-CA77-4345-B37C-A7657E862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58FE97-20B9-402F-BEB0-3E3FBD51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2D5F55-0F33-4C5B-8C98-F41A4523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725A4C-53B1-4EA0-A8B1-AF898ACB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63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69FAC-CB4A-4FED-9A50-2B4BCA32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8B6DFA2-EF23-4221-B09C-17EEA4570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9E207A-DDF0-4A54-8338-A5BADE389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10E562-4D31-4B2D-92D7-9FC27C0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FE19FB-1CFE-4655-8C62-54C73C29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3906B-0938-497F-8B71-707A8FE2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7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6ADA4-F941-46E0-BCC9-3D36D089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4A18D8-1793-4E1E-BC14-D9AA1CFE2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497317-3ABA-4A2B-96CF-FED096342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54B27-B296-4B51-97CC-7FC54107E6BF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6EBFE7-F60B-4A9B-B986-692028B52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83743D-8874-4FA4-9564-861662C19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850EB-6237-46F2-B57F-E4918BD6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2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DC66B-E9D9-4B41-92D2-8998979D2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Облачные технологии в решениях </a:t>
            </a:r>
            <a:r>
              <a:rPr lang="en-US" dirty="0"/>
              <a:t>IoT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34CC0-967A-46E7-A3A6-238BB6A53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Кирилл </a:t>
            </a:r>
            <a:r>
              <a:rPr lang="ru-RU" dirty="0" err="1"/>
              <a:t>Святов</a:t>
            </a:r>
            <a:endParaRPr lang="ru-RU" dirty="0"/>
          </a:p>
          <a:p>
            <a:r>
              <a:rPr lang="ru-RU" dirty="0"/>
              <a:t>к.т.н., доцент, декан Факультета информационных систем и технологий, зав. кафедрой «Вычислительная техника» </a:t>
            </a:r>
          </a:p>
          <a:p>
            <a:r>
              <a:rPr lang="ru-RU" dirty="0"/>
              <a:t>Ульяновский государственный технический университет</a:t>
            </a:r>
          </a:p>
        </p:txBody>
      </p:sp>
    </p:spTree>
    <p:extLst>
      <p:ext uri="{BB962C8B-B14F-4D97-AF65-F5344CB8AC3E}">
        <p14:creationId xmlns:p14="http://schemas.microsoft.com/office/powerpoint/2010/main" val="1346558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B5F4F-BD96-D647-9AFA-A5352A4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вызовы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5CBB25-57C6-274F-A19C-E425FDC6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82"/>
            <a:ext cx="10668000" cy="1527175"/>
          </a:xfrm>
        </p:spPr>
        <p:txBody>
          <a:bodyPr numCol="2"/>
          <a:lstStyle/>
          <a:p>
            <a:r>
              <a:rPr lang="ru-RU" dirty="0"/>
              <a:t>Разнообразие граничных устройств</a:t>
            </a:r>
          </a:p>
          <a:p>
            <a:r>
              <a:rPr lang="ru-RU" dirty="0"/>
              <a:t>Количество граничных устройств</a:t>
            </a:r>
          </a:p>
          <a:p>
            <a:r>
              <a:rPr lang="ru-RU" dirty="0"/>
              <a:t>Разнообразие форматов данных</a:t>
            </a:r>
          </a:p>
          <a:p>
            <a:r>
              <a:rPr lang="ru-RU" dirty="0"/>
              <a:t>Ограничения граничных устройств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2E1060-2916-D741-9751-5A8B4693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2" y="2922587"/>
            <a:ext cx="6879772" cy="39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4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00DC7-0F20-6246-B1AB-E4513241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D565B7-C491-784B-8A35-6435AF6A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649" y="1768135"/>
            <a:ext cx="3357172" cy="40494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6B1FE8-7904-B64B-BF56-D2675BB4C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9" y="1544355"/>
            <a:ext cx="8253820" cy="47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F495B9-1ED7-0F4C-B4E3-69C572C1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432A6B-62B2-BC43-A9EE-889F005E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 Node-RED</a:t>
            </a:r>
          </a:p>
          <a:p>
            <a:r>
              <a:rPr lang="en-US" dirty="0"/>
              <a:t>IBM IoT </a:t>
            </a:r>
            <a:r>
              <a:rPr lang="en-US" dirty="0" err="1"/>
              <a:t>quickstart</a:t>
            </a:r>
            <a:endParaRPr lang="en-US" dirty="0"/>
          </a:p>
          <a:p>
            <a:r>
              <a:rPr lang="en-US" dirty="0" err="1"/>
              <a:t>Cloudant</a:t>
            </a:r>
            <a:r>
              <a:rPr lang="en-US" dirty="0"/>
              <a:t> database (NoSQL)</a:t>
            </a:r>
          </a:p>
          <a:p>
            <a:r>
              <a:rPr lang="en-US" dirty="0"/>
              <a:t>IBM app (python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003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0735E-523C-7140-80A5-A744D75A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72" y="2640239"/>
            <a:ext cx="2754086" cy="1325563"/>
          </a:xfrm>
        </p:spPr>
        <p:txBody>
          <a:bodyPr/>
          <a:lstStyle/>
          <a:p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63037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0251D7-45BA-4F81-B295-E8C3867B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/>
          <a:lstStyle/>
          <a:p>
            <a:r>
              <a:rPr lang="ru-RU" dirty="0"/>
              <a:t>Модели облачной архитектуры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1AACA3-3C10-4F25-A157-B99C492F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5" y="1358546"/>
            <a:ext cx="10391192" cy="54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8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90ABB-D6DE-4CC3-A895-3BEEE7D6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Публичное, частное и гибридное облака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141C9C-BEFE-4CCE-A462-FF83D81B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358701"/>
            <a:ext cx="102203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3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9C13C-A9DA-9B48-80EE-1300D750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BigData</a:t>
            </a:r>
            <a:r>
              <a:rPr lang="en-US" dirty="0"/>
              <a:t>, IoT, Cloud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FD672-1B36-EB4C-B1A5-BC7E6EB3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" y="2090057"/>
            <a:ext cx="6048829" cy="39014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EBB229-C573-DD41-AF3F-32E579E98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1" y="1968373"/>
            <a:ext cx="5857978" cy="40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7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2DA33-6547-4324-ABFC-7AA184FD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Граничные шлюзы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0D4C4D-7E8D-4139-8B9C-2A0C51B3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07" y="1537607"/>
            <a:ext cx="8155551" cy="50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CA52B-B11A-4B74-8B73-473E3370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Туманные вычисления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704A74-035C-4A09-8991-034070B3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6" y="1338491"/>
            <a:ext cx="8862216" cy="51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1D469F-4D73-4357-93E5-84E37A12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использования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CAD6DE-E344-4D53-BC46-390A247E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690688"/>
            <a:ext cx="85439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4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D4817-D6FA-40A3-B85E-4D510F9A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использования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902725-4B24-4386-A2B5-C5E9D15D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871371"/>
            <a:ext cx="8734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1C291-5BD7-44FE-BD94-4B41BA44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использования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22FBF-3B38-46CA-88B3-82DF17EF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624304"/>
            <a:ext cx="99250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93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93</Words>
  <Application>Microsoft Macintosh PowerPoint</Application>
  <PresentationFormat>Широкоэкранный</PresentationFormat>
  <Paragraphs>24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Облачные технологии в решениях IoT</vt:lpstr>
      <vt:lpstr>Модели облачной архитектуры</vt:lpstr>
      <vt:lpstr>Публичное, частное и гибридное облака</vt:lpstr>
      <vt:lpstr>BigData, IoT, Cloud</vt:lpstr>
      <vt:lpstr>Граничные шлюзы</vt:lpstr>
      <vt:lpstr>Туманные вычисления</vt:lpstr>
      <vt:lpstr>Варианты использования</vt:lpstr>
      <vt:lpstr>Варианты использования</vt:lpstr>
      <vt:lpstr>Варианты использования</vt:lpstr>
      <vt:lpstr>Ключевые вызовы</vt:lpstr>
      <vt:lpstr>IBM Cloud</vt:lpstr>
      <vt:lpstr>Демонстрация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Облачные и туманные вычисления</dc:title>
  <dc:creator>Кирилл Святов</dc:creator>
  <cp:lastModifiedBy>Kirill Svyatov</cp:lastModifiedBy>
  <cp:revision>14</cp:revision>
  <dcterms:created xsi:type="dcterms:W3CDTF">2019-11-14T17:05:41Z</dcterms:created>
  <dcterms:modified xsi:type="dcterms:W3CDTF">2021-05-26T12:51:56Z</dcterms:modified>
</cp:coreProperties>
</file>